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a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16</a:t>
            </a:r>
            <a:r xmlns:a="http://schemas.openxmlformats.org/drawingml/2006/main">
              <a:rPr lang="a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ال</a:t>
            </a:r>
            <a:r xmlns:a="http://schemas.openxmlformats.org/drawingml/2006/main">
              <a:rPr lang="a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كلمة</a:t>
            </a:r>
            <a:r xmlns:a="http://schemas.openxmlformats.org/drawingml/2006/main">
              <a:rPr lang="a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ل</a:t>
            </a:r>
            <a:r xmlns:a="http://schemas.openxmlformats.org/drawingml/2006/main">
              <a:rPr lang="a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إله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/>
              <a:t>ودعا الله موسى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عندما سمع موسى صوت الله ماذا رأى؟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الكرمة الجميلة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السحابة والرعد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شجيرة مشتعلة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البحر المقسم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شجيرة مشتعلة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25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400"/>
              <a:t>جدعون ورجاله الثلاثمائة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اليوم</a:t>
            </a:r>
            <a:r xmlns:a="http://schemas.openxmlformats.org/drawingml/2006/main">
              <a:rPr lang="a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/>
              <a:t>وظهر ملاك الرب لجدعون وقال: الرب معك أيها الجبار.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القضاة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وظهر ملاك الرب لجدعون وقال: «الله معك أيها الجبار». فأعطاه الله ضمانًا بالندى والجزّة.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ولما وثق أن الله يدعوه، هدم البعل ومذبحه الذي كان بنو إسرائيل يعبدونه.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قال الله لجدعون أن يختار محاربين لهزيمة المديانيين. ووفقاً لتعليمات الله، تم اختيار 300 رجل فقط.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أعطاه الله خطة رائعة لمهاجمتهم. فليكن لهم أبواق وجرار فارغة ومشاعل بداخلها.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وفي الليل، نفذ جدعون ورجاله الثلاثمائة الخطة التي أعطاهم إياها الله. لقد انتصروا في الحرب ضد المديانيين.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انتصر جدعون ورجاله الثلاثمائة في الحرب ضد العديد من المديانيين فقط من خلال إطاعة أمر الله.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سر الفوز في حياتي هو طاعة الله.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/>
              <a:t>إله؟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rgbClr val="C00000"/>
                </a:solidFill>
              </a:rPr>
              <a:t>إله..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إنه الله القدير القادر على هزيمة العديد من قوات العدو بـ 300 رجل فقط.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ما الذي لم يستخدمه جدعون ورجاله الثلاثمائة لهزيمة عدوهم؟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الجرار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السيوف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المشاعل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الأبواق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السيوف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فلما رأى الرب أنه قد ذهب لينظر، ناداه الله</a:t>
            </a:r>
          </a:p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من داخل الأدغال،</a:t>
            </a:r>
          </a:p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"موسى! موسى!" فقال موسى: «ها أنا ذا».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الخروج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اليوم</a:t>
            </a:r>
            <a:r xmlns:a="http://schemas.openxmlformats.org/drawingml/2006/main">
              <a:rPr lang="a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/>
              <a:t>وظهر ملاك الرب لجدعون وقال: الرب معك أيها الجبار.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القضاة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26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/>
              <a:t>شمشون، محارب قوي.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فولدت المرأة ولدا وسمته شمشون. فكبر وباركه الرب،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القضاة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وكان في زعماء بني إسرائيل زعيم اسمه شمشون. لقد كان رجلاً مفروزًا لله منذ ولادته.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كان شمشون محاربًا قويًا جدًا. وبسبب شمشون، لم يتمكن الفلسطينيون والبلدان الأخرى التي اضطهدتهم من قمع بني إسرائيل</a:t>
            </a:r>
            <a:r xmlns:a="http://schemas.openxmlformats.org/drawingml/2006/main">
              <a:rPr lang="ar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أي أكثر من ذلك.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قوته جاءت من شعره. لكن شعره قد حلق بسبب خداعه. لذلك، فقد قوته.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تم الاستيلاء على شمشون وسخر منه العدو. وأعرب عن أسفه لخداعه بسبب الغطرسة.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وصلى شمشون إلى الله ليقويه مرة أخرى أخيرًا. استجاب الله لصلاته وأعطاه القوة أخيرًا.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كان شمشون رجلاً نال نعمة خاصة ودعوة من الله.</a:t>
            </a:r>
            <a:r xmlns:a="http://schemas.openxmlformats.org/drawingml/2006/main">
              <a:rPr lang="a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لكن بسبب غطرسته..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لقد فقدهم جميعًا.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نحن أيضًا أبناء الله المحبوبون الذين نلنا نعمة الله ورسالته.</a:t>
            </a:r>
            <a:r xmlns:a="http://schemas.openxmlformats.org/drawingml/2006/main">
              <a:rPr lang="a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لذلك علينا أن نتواضع أمام كلمة الله.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/>
              <a:t>إله؟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3600">
                <a:solidFill>
                  <a:srgbClr val="C00000"/>
                </a:solidFill>
              </a:rPr>
              <a:t>إله..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يستمع الله إلى صلواتنا الجادة والصادقة ويستجيب لها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لا.</a:t>
            </a:r>
            <a:r xmlns:a="http://schemas.openxmlformats.org/drawingml/2006/main">
              <a:rPr lang="a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a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ال</a:t>
            </a:r>
            <a:r xmlns:a="http://schemas.openxmlformats.org/drawingml/2006/main">
              <a:rPr lang="a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كلمة</a:t>
            </a:r>
            <a:r xmlns:a="http://schemas.openxmlformats.org/drawingml/2006/main">
              <a:rPr lang="a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ل</a:t>
            </a:r>
            <a:r xmlns:a="http://schemas.openxmlformats.org/drawingml/2006/main">
              <a:rPr lang="a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إله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400"/>
              <a:t>عشر كوارث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من أين أتت قوة شمشون؟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الشعر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الذراع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الساق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العين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الشعر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فولدت المرأة ولدا وسمته شمشون. فكبر وباركه الرب،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القضاة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27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/>
              <a:t>راعوث، امرأة ذات شخصية نبيلة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bg1">
                    <a:lumMod val="50000"/>
                  </a:schemeClr>
                </a:solidFill>
              </a:rPr>
              <a:t>شعبك شعبي وإلهك إلهي.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روث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كانت نعمي امرأة يهودية، وكان لها ولدان تزوجا من غير اليهود. لكن ابنيها ماتا. فبقيت مع كنتيها الأرملتين.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قررت نعمي العودة إلى بيتها في يهوذا. وقالت لزوجتي ابنها أن يعودا إلى المنزل. لكن زوجة ابنها الثانية لم ترجع إلى مسقط رأسها، بل تبعت حماتها لتعيش في يهوذا.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كان على راعوث أن تلتقط ما فضل من الحبوب لتعيش مع نعمي، لأنه لم يكن لها زوج يدير بيتها.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وحدث أنها التقطت فضل الحبوب من حقل بوعز. فظن بوعز أنها امرأة شريفة فتزوج براعوث.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استقبل بوعز راعوث ونعمي كعائلة وعاش حياة سعيدة. وفي المستقبل، جاء الملك داود ويسوع من نسل بوعز وراعوث.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/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وكانت راعوث أممية. لقد كانت امرأة صالحة ومخلصة، وكانت تخدم حماتها جيدًا.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لذلك، كانت مباركة.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علينا أيضًا أن نساعد جيراننا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وعبادة الله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بقلب طيب وصادق 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فيعلم المصريون أني أنا الرب عندما أمد يدي على مصر وأخرج بني إسرائيل منها.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الخروج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/>
              <a:t>إله؟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rgbClr val="C00000"/>
                </a:solidFill>
              </a:rPr>
              <a:t>إله..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فالله لا ينظر إلى المظهر الخارجي، بل ينظر إلى القلب.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لماذا رجعت نعمي من موآب إلى يهوذا؟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لأنها مرضت..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لأن زوجها مات..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لأن ابنيها ماتا..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لأنها أرادت مقابلة عائلتها..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لأن ابنيها ماتا..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bg1">
                    <a:lumMod val="50000"/>
                  </a:schemeClr>
                </a:solidFill>
              </a:rPr>
              <a:t>شعبك شعبي وإلهك إلهي.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روث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28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400"/>
              <a:t>دعاء حنان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وكان الصبي صموئيل ينمو في قامته ونعمته عند الرب وعند الناس.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صموئيل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لم يكن لدى هانا ابن. فحزنت كثيرًا لدرجة أنها صلت إلى الله. "أيها الآب الله، إن أعطيتني ابناً، أهبه لك كل أيام حياته".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فتذكر الله صلاتها وأعطى حنة ابنا اسمه صموئيل.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أعطت حنة ابنها ليعبد الله في الهيكل كما صلت من قبل.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عاش صموئيل في الهيكل وهو يعبد الله. لقد نال نعمة كثيرة من الناس ومن الله.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نشأ صموئيل الصغير جيدًا ليصبح صبيًا صغيرًا. ثم أصبح فيما بعد نبياً يسمع صوت الله.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أخبر موسى أمر الله للملك المصري فرعون. "هكذا قال الرب: أطلق شعبي ليعبدوني".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لقد استمع الله إلى كل صلاة حنة، وتذكرها واستجاب لها بالكامل.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الله يستمع إلى صلواتنا جميعا.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لذلك يجب علينا أن نصلي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بجدية وصدق.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/>
              <a:t>إله؟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rgbClr val="C00000"/>
                </a:solidFill>
              </a:rPr>
              <a:t>إله..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لقد استمع الله لصلواتنا واستجاب لها بأمانة.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اليوم</a:t>
            </a:r>
            <a:r xmlns:a="http://schemas.openxmlformats.org/drawingml/2006/main">
              <a:rPr lang="a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اختبار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لماذا كانت هانا حزينة جدًا؟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بسبب آلام في المعدة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بسبب عدم وجود المال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بسبب عدم وجود الابن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لأنها كانت قبيحة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بسبب عدم وجود الابن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وكان الصبي صموئيل ينمو في قامته ونعمته عند الرب وعند الناس.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صموئيل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لا.</a:t>
            </a:r>
            <a:r xmlns:a="http://schemas.openxmlformats.org/drawingml/2006/main">
              <a:rPr lang="a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400"/>
              <a:t>الملك شاول ملك إسرائيل الأول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فأجاب الرب: «اسمع لهم وأعطهم ملكًا». فقال صموئيل لرجال إسرائيل: «ارجعوا كل واحد إلى مدينته».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صموئيل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"نحن بحاجة إلى ملك!" طلب شعب إسرائيل إعطاء ملك لهم لصموئيل.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"أعطيهم ملكا كما طلبوا." أجاب الله لصموئيل.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أرسل الله شاول إلى صموئيل. سمح الله لصموئيل أن يسكب الدهن على رأسه ليكون ملكًا على إسرائيل.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"هذا هو قائدنا شاول". أخبر صموئيل بني إسرائيل أن الله عين شاول قائدًا لإسرائيل.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"مستحيل! من هو الله؟ أنا إله" فرعون رفض ذلك بشدة.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في البداية، قاد شاول بني إسرائيل بشكل جيد في إطاعة مشيئة الله بأمانة. لكنه أصبح ملكًا سيئًا خان إرادة الله بسبب غطرسته وكبريائه.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في البداية كان شاول متواضعًا.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ولكن بعد أن أصبح ملكًا،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ولم يعد يطيع إرادة الله.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وأصبح متعجرفًا وجشعًا.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عليك أن تكون متواضعاً على الدوام عندما يرفعك أبوك الله.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/>
              <a:t>إله؟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rgbClr val="C00000"/>
                </a:solidFill>
              </a:rPr>
              <a:t>إله..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إن الله يحب المتواضعين</a:t>
            </a:r>
          </a:p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لكنه يرفض المستكبرين.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طلب بنو إسرائيل من صموئيل؟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الغذاء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الملك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كلمة الله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المنزل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الملك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فأجاب الرب: «اسمع لهم وأعطهم ملكًا». فقال صموئيل لرجال إسرائيل: «ارجعوا كل واحد إلى مدينته».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صموئيل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لا.</a:t>
            </a:r>
            <a:r xmlns:a="http://schemas.openxmlformats.org/drawingml/2006/main">
              <a:rPr lang="a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/>
              <a:t>الصبي الصغير داود الذي قتل جالوت</a:t>
            </a:r>
            <a:r xmlns:a="http://schemas.openxmlformats.org/drawingml/2006/main">
              <a:rPr lang="ar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فقال داود للفلسطيني: أنت تأتي عليّ بالسيف والرمح والترس، وأنا آتي إليك باسم الرب القدير إله صفوف إسرائيل الذين عيّرتهم.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صموئيل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كان هناك جندي عملاق اسمه جالوت في معسكر الفلسطينيين. لقد أهان اسم الله ببدء القتال.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ولم يجرؤ أحد على قتاله بسبب ترويعه.</a:t>
            </a:r>
          </a:p>
          <a:p>
            <a:r xmlns:a="http://schemas.openxmlformats.org/drawingml/2006/main">
              <a:rPr lang="a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في ذلك الزمان قال داود الصبي للملك شاول: «أذهب وأحاربه».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"أستطيع أن أهزمه إذا كان الله معي."</a:t>
            </a:r>
          </a:p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اقترب داود من جالوت بخمسة حجارة ملساء.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صلى موسى إلى الله. "يا رب، اسمحوا لي أن أعرف ماذا ستفعل من الآن فصاعدا."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فقال داود لجالوت الذي جاء عليه بالسيف والرمح. "أنا أحاربك باسم الرب الإله!"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ألقى داود حجرا وضرب جالوت على جبهته.</a:t>
            </a:r>
          </a:p>
          <a:p>
            <a:r xmlns:a="http://schemas.openxmlformats.org/drawingml/2006/main">
              <a:rPr lang="a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لقد انتصر داود في هذه المعركة بعون الله.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كان الجنود الإسرائيليون خائفين</a:t>
            </a:r>
            <a:r xmlns:a="http://schemas.openxmlformats.org/drawingml/2006/main">
              <a:rPr lang="a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من جالوت العملاق. كانوا خائفين منه.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إلا أن داود الذي آمن بحفظ الله، حاربه ببسالة وانتصر عليه.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يجب أن نؤمن بأن الله يحمينا دائمًا. يمكننا أن نتحلى بالشجاعة من خلال الإيمان بأن الله سوف يحمينا في أي ظرف من الظروف.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الشجاعة التي تنبع من الإيمان بالله يمكنها التغلب على أي خوف.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/>
              <a:t>إله؟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rgbClr val="C00000"/>
                </a:solidFill>
              </a:rPr>
              <a:t>إله..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والله ينصر الذين يقاتلون في سبيله.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/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ما هو الشيء الذي رماه داود على جالوت؟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السيف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الرمح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الحجر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درع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الحجر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فقال داود للفلسطيني: أنت تأتي عليّ بالسيف والرمح والترس، وأنا آتي إليك باسم الرب القدير إله صفوف إسرائيل الذين عيّرتهم.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صموئيل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أنزل الله عشر نكبات على كل أرض مصر. لقد أصبح الشعب المصري وفرعون يعرفون من هو الإله الحقيقي.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"يا موسى، اخرج الآن من مصر مع جميع بني إسرائيل". ولم يكن أمام فرعون خيار سوى إطلاق سراحهم.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وظن فرعون أنه الأقوى بتجاهل الله.</a:t>
            </a:r>
            <a:r xmlns:a="http://schemas.openxmlformats.org/drawingml/2006/main">
              <a:rPr lang="ar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لذلك، كان عليه أن يتعرض لكوارث كبيرة.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علينا أن نعترف بأن الله هو القدير وليس نحن.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فلما رأى الرب أنه قد ذهب لينظر، ناداه الله</a:t>
            </a:r>
          </a:p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من داخل الأدغال،</a:t>
            </a:r>
          </a:p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"موسى! موسى!" فقال موسى: «ها أنا ذا».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الخروج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/>
              <a:t>إله؟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rgbClr val="C00000"/>
                </a:solidFill>
              </a:rPr>
              <a:t>إله..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الله يختلف عن الأصنام أو الآلهة الكاذبة الأخرى.</a:t>
            </a:r>
          </a:p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فالله حي ويعمل بقوته العظيمة.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كم عدد الكوارث التي خذلها الله على مصر؟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خمسة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سبعة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اثني عشر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عشرة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عشرة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فيعلم المصريون أني أنا الرب عندما أمد يدي على مصر وأخرج بني إسرائيل منها.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الخروج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لا. 18</a:t>
            </a:r>
            <a:r xmlns:a="http://schemas.openxmlformats.org/drawingml/2006/main">
              <a:rPr lang="a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400"/>
              <a:t>عمود من السحابة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400"/>
              <a:t>وعمود النار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نهارًا كان الرب يسير أمامهم في عمود سحاب ليهديهم في الطريق، وليلاً في عمود نار ليضيء لهم، فيسيروا نهارًا وليلاً.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خروج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عاش شعب إسرائيل في مصر لمدة 430 سنة. لقد غادروا مصر عائدين إلى أرض الموعد – كنعان – في نهاية الـ 430 سنة.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"كيف يمكننا أن نصل إلى الطريق الصحيح؟"، "ماذا لو التقينا بأشخاص سيئين في الطريق؟" لقد قلقوا كثيرا.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وفي ذلك الوقت أظهر لهم الله الدليل على أنه كان يهديهم. لقد كان عمود السحاب.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وفي الليل أصبح عمود النار. وهكذا هداهم الله ليلاً ونهاراً.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"لسنا خائفين، لأن الله معنا!" شكر شعب إسرائيل الله لأنه أرشدهم بعمود السحاب وعمود النار.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وفي أحد الأيام، عندما رأى موسى رجلاً مصريًا يضرب إسرائيليًا، غضب وانحاز إلى قومه وقتل المصري.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اليوم</a:t>
            </a:r>
            <a:r xmlns:a="http://schemas.openxmlformats.org/drawingml/2006/main">
              <a:rPr lang="a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درس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عندما عبر العديد من بني إسرائيل صحراء خطرة، أظهر لهم الله دليلاً على أنه أرشدهم وحمايتهم بعمود السحاب وعمود النار.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والآن الله معي ويحميني. فلنشكر الله.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/>
              <a:t>إله؟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rgbClr val="C00000"/>
                </a:solidFill>
              </a:rPr>
              <a:t>إله..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الله معنا دائما.</a:t>
            </a:r>
          </a:p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ويحمينا ليلا ونهارا.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عندما خرج شعب إسرائيل من مصر، بماذا أرشدهم الله؟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عمود السحاب وعمود النار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الطيور والأسماك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الشمس والقمر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الكلب والقط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عمود السحاب وعمود النار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نهارًا كان الرب يسير أمامهم في عمود سحاب ليهديهم في الطريق، وليلاً في عمود نار ليضيء لهم، فيسيروا نهارًا وليلاً.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خروج 13: 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19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400"/>
              <a:t>بنو إسرائيل يمرون في البحر المنقسم على اليابسة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ومد موسى يده على البحر، فدفع الرب البحر كل ذلك الليل بريح شرقية شديدة وجعله يابسة. وتم تقسيم المياه،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الخروج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التقى موسى وبني إسرائيل بالبحر الأحمر في طريقهم إلى كنعان.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طارد المصري الإسرائيليين للقبض عليهم مرة أخرى.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ثم حدث شيء رائع! فشق الله البحر الأحمر وعبر بنو إسرائيل على اليابسة.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وطاردهم الجنود المصريون، لكن البحر عاد مرة أخرى، وغمر جميع الجنود المصريين في البحر. ولم ينجو أحد منهم.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ولما سمع فرعون بذلك خاف منه موسى وهرب من قصر مصر وذهب ليعيش في صحراء مديان.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نشكر الله لأنه خلصنا! غنّى جميع الإسرائيليين ترانيم مبهجة بسرور كبير.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لقد أنقذ الله بني إسرائيل من وضعهم اليائس.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لقد كنت أيضًا في وضع يسمح لي بالموت بسبب الخطية، لكن الله أرسل يسوع ليخلصني!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لقد أنقذني الله من الموت الأبدي!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يا أبي الله، شكرا جزيلا لك!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/>
              <a:t>الله هو؟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rgbClr val="C00000"/>
                </a:solidFill>
              </a:rPr>
              <a:t>إله.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الله مخلصنا الذي يخلص شعبه بطريقة عجيبة.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كيف عبر بنو إسرائيل البحر الأحمر؟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أرسل الله لهم سفينة كبيرة.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تركهم الله يمشون على ماء البحر.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قسم الله البحر الأحمر وسمح لهم بالسير فيه</a:t>
            </a:r>
          </a:p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الأرض الجافة.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سمح الله لهم أن يطيروا فوق البحر.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قسم الله البحر الأحمر وسمح لهم بالسير فيه</a:t>
            </a:r>
          </a:p>
          <a:p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الأرض الجافة.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ومد موسى يده على البحر، فدفع الرب البحر كل ذلك الليل بريح شرقية شديدة وجعله يابسة. وتم تقسيم المياه،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الخروج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20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/>
              <a:t>الله الذي انزل اللحم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bg1">
                    <a:lumMod val="50000"/>
                  </a:schemeClr>
                </a:solidFill>
              </a:rPr>
              <a:t>«سمعت تذمر بني إسرائيل، فقل لهم: في المساء تأكلون لحمًا، وفي الصباح تشبعون خبزًا، فتعلمون أني أنا الرب إلهكم».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الخروج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ولم يكن لدى بني إسرائيل أي طعام في الصحراء. فتذمروا على موسى والله.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فقال الرب لموسى. "أنا أنزل لكم طعاما من السماء".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في الصباح، ظهرت رقائق رقيقة مثل الصقيع على أرضية الصحراء.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عاش موسى راعيا لمدة 40 عاما، وفي النهاية أصبح عمره 80 عاما.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وفي المساء تغلب عليهم طائر السمان وسقط وغطى المخيم. فجمعوها وطبخوها وأكلوها. ولم يجوعوا حتى في الصحراء.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"الحمد لله!" لقد اندهش موسى وشعب إسرائيل من قدرة الله القديرة.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كان الله يزود شعبه بالطعام اليومي بطريقة عجيبة وبقوته المطلقة حتى في الصحراء حيث لم يجدوا أي طعام.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نحن نؤمن أن الله سيزودنا باحتياجاتنا بطريقته الرائعة بأمانة.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/>
              <a:t>الله هو؟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rgbClr val="C00000"/>
                </a:solidFill>
              </a:rPr>
              <a:t>إله..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إنه الله الرائع الذي يعرف احتياجاتنا مقدمًا ويزودهم بطريقته المذهلة.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قدم الله لشعبه الجائع؟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المن والسمان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الخبز والحليب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اللحوم والماء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الأرز والحساء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المن والسمان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bg1">
                    <a:lumMod val="50000"/>
                  </a:schemeClr>
                </a:solidFill>
              </a:rPr>
              <a:t>«سمعت تذمر بني إسرائيل، فقل لهم: في المساء تأكلون لحمًا، وفي الصباح تشبعون خبزًا، فتعلمون أني أنا الرب إلهكم».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الخروج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لا.</a:t>
            </a:r>
            <a:r xmlns:a="http://schemas.openxmlformats.org/drawingml/2006/main">
              <a:rPr lang="a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/>
              <a:t>الوصايا العشر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وكان موسى هناك عند الرب أربعين نهارا وأربعين ليلة دون أن يأكل</a:t>
            </a:r>
          </a:p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الخبز أو ماء الشرب. وكتب على اللوحين كلمات العهد - الوصايا العشر.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خروج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وصل شعب إسرائيل إلى جبل حوريب (جبل سيناء). وكان مجد الرب الإله كاملاً في جبل سيناء (جبل حوريب).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وقال الله لموسى: «اصعد إلي إلى الجبل». وصعد موسى إلى جبل الله.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وفي أحد الأيام ناداه الله في العليقة المشتعلة وقال له. "ها أنا أرسلك إلى فرعون لتنقذ شعبي بني إسرائيل من مصر."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التقى الرب الإله في جبل حوريب.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أعطى الله موسى لوحي الحجر. لقد كتب الله الشرائع والأوامر على بني إسرائيل ليحفظوها - الوصايا العشر.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"أشكرك يا رب لأنك أعطيتنا القوانين."</a:t>
            </a:r>
          </a:p>
          <a:p>
            <a:r xmlns:a="http://schemas.openxmlformats.org/drawingml/2006/main">
              <a:rPr lang="a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فكر موسى قائلاً: "سوف أسلم وأعلم هذه الوصايا العشر الثمينة."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الوصايا العشر هي الأنظمة الثمينة التي أعطاها الله لحياتنا.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عندما نطيع قوانين الله، سيكون الله مسرورًا بحياتنا.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/>
              <a:t>إله؟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3600">
                <a:solidFill>
                  <a:srgbClr val="C00000"/>
                </a:solidFill>
              </a:rPr>
              <a:t>إله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لقد أعطانا الله القوانين والوصايا العشر.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لقد أعلن الله نفسه لنا من خلال هذه الشرائع والوصايا.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أين كتب الله الوصايا العشر؟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لوح خشبي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الطين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الورق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قرص حجري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قرص حجري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وكان موسى هناك عند الرب أربعين نهارا وأربعين ليلة دون أن يأكل</a:t>
            </a:r>
          </a:p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الخبز أو ماء الشرب. وكتب على اللوحين كلمات العهد - الوصايا العشر.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خروج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22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400"/>
              <a:t>العجل الذهبي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bg1">
                    <a:lumMod val="50000"/>
                  </a:schemeClr>
                </a:solidFill>
              </a:rPr>
              <a:t>فأخذ ما سلموه إليه فصنعه صنما مصبوبا على هذا الشكل</a:t>
            </a:r>
          </a:p>
          <a:p>
            <a:r xmlns:a="http://schemas.openxmlformats.org/drawingml/2006/main">
              <a:rPr lang="ar" altLang="ko-KR" sz="3600">
                <a:solidFill>
                  <a:schemeClr val="bg1">
                    <a:lumMod val="50000"/>
                  </a:schemeClr>
                </a:solidFill>
              </a:rPr>
              <a:t>من العجل، يشكله بأداة. فقالوا: «هذه آلهتك يا إسرائيل التي أصعدتك من مصر».</a:t>
            </a:r>
          </a:p>
          <a:p>
            <a:r xmlns:a="http://schemas.openxmlformats.org/drawingml/2006/main">
              <a:rPr lang="ar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الخروج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عندما لم ينزل موسى من الجبل لفترة طويلة، شعروا بعدم الارتياح. "نحن بحاجة إلى إلهنا ليقودنا بدلاً من موسى."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عاد موسى إلى مصر ليخلص شعبه، بني إسرائيل، الذين كانوا يحملون العصا التي أعطاها إياه الله.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فصنعوا عجلاً ذهبياً وعبدوه كإله لهم يقودهم.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فغضب موسى الذي كان ينزل بالوصايا العشر غضبًا شديدًا.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فغضب الله عليهم غضبا شديدا. "سوف أدمرهم. فأجعلك أمة عظيمة».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لكن موسى صلى إلى الله ليغفر لهم بجدية. سمع الله صلاة موسى وغفر لهم.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اليوم</a:t>
            </a:r>
            <a:r xmlns:a="http://schemas.openxmlformats.org/drawingml/2006/main">
              <a:rPr lang="ar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درس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إن أكثر ما يكرهه الله هو عبادة آلهة أخرى بدلاً منه.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لا تصنع لك صنما مهما كان الثمن.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ومهما حدث، لا يجوز لك أن تسجد لهم وتعبدهم.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rgbClr val="FF0000"/>
                </a:solidFill>
              </a:rPr>
              <a:t>إله؟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rgbClr val="C00000"/>
                </a:solidFill>
              </a:rPr>
              <a:t>إله…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إن الله يكره عبادة الأوثان أكثر من غيره.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ما هو الصنم الذي صنعه بنو إسرائيل لارتكاب الخطايا؟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الذهبي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نسر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العجل الذهبي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العجل الفضي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الفضة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نسر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العجل الذهبي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bg1">
                    <a:lumMod val="50000"/>
                  </a:schemeClr>
                </a:solidFill>
              </a:rPr>
              <a:t>فأخذ ما سلموه إليه فصنعه صنما مصبوبا على هذا الشكل</a:t>
            </a:r>
          </a:p>
          <a:p>
            <a:r xmlns:a="http://schemas.openxmlformats.org/drawingml/2006/main">
              <a:rPr lang="ar" altLang="ko-KR" sz="3600">
                <a:solidFill>
                  <a:schemeClr val="bg1">
                    <a:lumMod val="50000"/>
                  </a:schemeClr>
                </a:solidFill>
              </a:rPr>
              <a:t>من العجل، يشكله بأداة. فقالوا: «هذه آلهتك يا إسرائيل التي أصعدتك من مصر».</a:t>
            </a:r>
          </a:p>
          <a:p>
            <a:r xmlns:a="http://schemas.openxmlformats.org/drawingml/2006/main">
              <a:rPr lang="ar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الخروج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23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400"/>
              <a:t>بيت الله (المسكن) في الصحراء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bg1">
                    <a:lumMod val="50000"/>
                  </a:schemeClr>
                </a:solidFill>
              </a:rPr>
              <a:t>ويوم نصب المسكن خيمة الشهادة غطته السحابة. ومن المساء إلى الصباح كانت السحابة فوق المسكن كنار.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أعداد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دعا الله موسى قائداً لبني إسرائيل عندما كان عمره 80 عاماً.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إن خطة الله تختلف عن خطتنا، لكن خطته دائماً كاملة.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علينا أن نؤمن أن خطة الله كاملة وعلينا أن نعتمد عليه.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قال الله لموسى أن يصنع المسكن – بيت الله.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لقد أخبر الله كل شيء عن خيمة الاجتماع – شكلها وكل الأشياء التي ينبغي إعدادها لها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وقد جعلهم الله يعرفون كيفية استخدام كل مادة عندما يعبدون الله في خيمة الاجتماع.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لقد صنع موسى وشعب إسرائيل المسكن - بيت الله - حسب تعليمات الله.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ويوم نصب المسكن غطته السحابة المشهودة لمجد الله. وكانت خيمة الاجتماع علامة على أن الله كان مع بني إسرائيل.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سمح الله لبني إسرائيل أن يصنعوا المسكن – بيت الله، وجعلهم يعيشون بالمسكن كمركز لهم.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يجب أن نعيش مع الله باعتباره مركز عقولنا وحياتنا.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rgbClr val="FF0000"/>
                </a:solidFill>
              </a:rPr>
              <a:t>إله؟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rgbClr val="C00000"/>
                </a:solidFill>
              </a:rPr>
              <a:t>إله..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الله يعيش معنا، ويسير معنا، ويقودنا، ويتكلم معنا.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سمح الله لبني إسرائيل أن يفعلوا؟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العجل الذهبي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الوصايا العشر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القصر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الخيمة – بيت الله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الخيمة – بيت الله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bg1">
                    <a:lumMod val="50000"/>
                  </a:schemeClr>
                </a:solidFill>
              </a:rPr>
              <a:t>ويوم نصب المسكن خيمة الشهادة غطته السحابة. ومن المساء إلى الصباح كانت السحابة فوق المسكن كنار.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أعداد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24</a:t>
            </a:r>
            <a:r xmlns:a="http://schemas.openxmlformats.org/drawingml/2006/main">
              <a:rPr lang="a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ال</a:t>
            </a:r>
            <a:r xmlns:a="http://schemas.openxmlformats.org/drawingml/2006/main">
              <a:rPr lang="a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كلمة</a:t>
            </a:r>
            <a:r xmlns:a="http://schemas.openxmlformats.org/drawingml/2006/main">
              <a:rPr lang="a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ل</a:t>
            </a:r>
            <a:r xmlns:a="http://schemas.openxmlformats.org/drawingml/2006/main">
              <a:rPr lang="a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إله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400"/>
              <a:t>انهار جيريكو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/>
              <a:t>الله هو؟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3600">
                <a:solidFill>
                  <a:srgbClr val="C00000"/>
                </a:solidFill>
              </a:rPr>
              <a:t>إله..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الله يقودنا بخططه الكاملة. لا توجد أخطاء في خطط الله.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وفي المرة السابعة، عندما نفخ الكهنة في الأبواق، قال يشوع للشعب: اهتفوا، لأن الرب قد أعطاكم المدينة.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يشوع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أراد الإسرائيليون الذهاب إلى أرض الموعد. لكن أريحا، التي كانت قلعة كبيرة، اعترضت طريقهم.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فقال الله ليشوع رئيسهم كيف يهلك أريحا.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وطاف بنو إسرائيل حول سور أريحا لمدة سبعة أيام حسب أمر الله.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وبينما كانوا يسيرون حول السور لمدة ستة أيام، كل يوم ولمرة واحدة، لم تتحرك أريحا بوصة واحدة.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وفي اليوم السابع داروا حوله سبع مرات. وفي المرة السابعة، أطلقوا صيحة عالية، فانهار الجدار.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لم يتمكن الإسرائيليون من تدمير أريحا بقوتهم الخاصة. لكن الله دمر أريحا بقوته الخاصة لأجلهم.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لقد انتصر بنو إسرائيل من خلال طاعة الله.</a:t>
            </a: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فلنعيش حياتنا في طاعة الله.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فلنحمد الله على أن جعلنا نفوز!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3200"/>
              <a:t>إله؟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rgbClr val="C00000"/>
                </a:solidFill>
              </a:rPr>
              <a:t>إله..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الله ينصر شعبه بقوته العظيمة.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إنه إله النصر!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أمر الله يشوع بتدمير أريحا؟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رمي الحجارة على أريحا لمدة سبعة أيام.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صلوا لمدة سبعة أيام من أجل أريحا.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رنموا لأريحا لمدة سبعة أيام.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مسيرة سور أريحا لمدة سبعة أيام وفي الساعة</a:t>
            </a:r>
          </a:p>
          <a:p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في اليوم الأخير صرخ بصوت عالٍ.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مسيرة سور أريحا لمدة سبعة أيام وفي الساعة</a:t>
            </a:r>
          </a:p>
          <a:p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في اليوم الأخير صرخ بصوت عالٍ.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وفي المرة السابعة، عندما نفخ الكهنة في الأبواق، قال يشوع للشعب: اهتفوا، لأن الرب قد أعطاكم المدينة.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يشوع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